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1" r:id="rId5"/>
    <p:sldId id="263" r:id="rId6"/>
    <p:sldId id="266" r:id="rId7"/>
    <p:sldId id="267" r:id="rId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CD991-5398-4ED5-B9B4-F8804150086E}" type="datetimeFigureOut">
              <a:rPr lang="ko-KR" altLang="en-US" smtClean="0"/>
              <a:t>2022-06-07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0136C-1F4C-4F7A-808F-7D9A800CAE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323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0136C-1F4C-4F7A-808F-7D9A800CAEB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80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423" y="230009"/>
            <a:ext cx="17222282" cy="9516622"/>
            <a:chOff x="833423" y="230009"/>
            <a:chExt cx="17222282" cy="95166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423" y="230009"/>
              <a:ext cx="17222282" cy="951662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95027" y="3019284"/>
            <a:ext cx="6304059" cy="1471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7800" y="7548373"/>
            <a:ext cx="693261" cy="493714"/>
            <a:chOff x="1865588" y="6434497"/>
            <a:chExt cx="693261" cy="493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5588" y="6434497"/>
              <a:ext cx="693261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1000" y="2018347"/>
            <a:ext cx="6171429" cy="1314286"/>
            <a:chOff x="284277" y="2098660"/>
            <a:chExt cx="6171429" cy="13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277" y="2098660"/>
              <a:ext cx="6171429" cy="13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D9672D-CBDF-8A7A-988A-885337220FBF}"/>
              </a:ext>
            </a:extLst>
          </p:cNvPr>
          <p:cNvSpPr txBox="1"/>
          <p:nvPr/>
        </p:nvSpPr>
        <p:spPr>
          <a:xfrm>
            <a:off x="903740" y="2401528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나눔스퀘어"/>
              </a:rPr>
              <a:t>데이터베이스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3381E-0314-8B9C-A3D7-55BA04227136}"/>
              </a:ext>
            </a:extLst>
          </p:cNvPr>
          <p:cNvSpPr txBox="1"/>
          <p:nvPr/>
        </p:nvSpPr>
        <p:spPr>
          <a:xfrm>
            <a:off x="1371600" y="7795230"/>
            <a:ext cx="107074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/>
              <a:t>20170997 </a:t>
            </a:r>
            <a:r>
              <a:rPr lang="ko-KR" altLang="en-US" sz="9600" b="1" dirty="0"/>
              <a:t>이민석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77113-C707-FD29-E266-2BCBD99179FE}"/>
              </a:ext>
            </a:extLst>
          </p:cNvPr>
          <p:cNvSpPr txBox="1"/>
          <p:nvPr/>
        </p:nvSpPr>
        <p:spPr>
          <a:xfrm>
            <a:off x="12344400" y="4341989"/>
            <a:ext cx="4254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성결대학교 데이터베이스</a:t>
            </a:r>
            <a:endParaRPr lang="en-US" altLang="ko-KR" dirty="0"/>
          </a:p>
          <a:p>
            <a:r>
              <a:rPr lang="ko-KR" altLang="en-US" dirty="0"/>
              <a:t>웹페이지 제작 및 연동 과제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3812" y="-980952"/>
            <a:ext cx="1487622" cy="10266667"/>
            <a:chOff x="-163812" y="-980952"/>
            <a:chExt cx="1487622" cy="102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3812" y="-980952"/>
              <a:ext cx="1487622" cy="1026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57143" y="8967395"/>
            <a:ext cx="19676190" cy="1771429"/>
            <a:chOff x="-857143" y="8967395"/>
            <a:chExt cx="19676190" cy="17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57143" y="8967395"/>
              <a:ext cx="19676190" cy="17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33783" y="8720538"/>
            <a:ext cx="20731320" cy="493714"/>
            <a:chOff x="-833783" y="8720538"/>
            <a:chExt cx="20731320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33783" y="8720538"/>
              <a:ext cx="20731320" cy="493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3230" y="4111042"/>
            <a:ext cx="3385413" cy="13378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3253" y="5209819"/>
            <a:ext cx="583495" cy="39708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4023565" y="3400868"/>
            <a:ext cx="10639341" cy="493714"/>
            <a:chOff x="-4023565" y="3400868"/>
            <a:chExt cx="10639341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-4023565" y="3400868"/>
              <a:ext cx="10639341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145FBEE-1830-6AB8-09D4-15A6EF2E7AF2}"/>
              </a:ext>
            </a:extLst>
          </p:cNvPr>
          <p:cNvSpPr txBox="1"/>
          <p:nvPr/>
        </p:nvSpPr>
        <p:spPr>
          <a:xfrm>
            <a:off x="3001164" y="5427964"/>
            <a:ext cx="26634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웹페이지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소스코드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데이터 연동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 dirty="0"/>
              <a:t>후기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0371" y="621882"/>
            <a:ext cx="2501454" cy="22509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5800" y="404488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21000" y="595587"/>
            <a:ext cx="5122354" cy="493714"/>
            <a:chOff x="14291312" y="1597249"/>
            <a:chExt cx="5122354" cy="493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920000">
              <a:off x="14291312" y="1597249"/>
              <a:ext cx="5122354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418741-AFA3-DE88-B2FE-C7B51997D2E2}"/>
              </a:ext>
            </a:extLst>
          </p:cNvPr>
          <p:cNvSpPr txBox="1"/>
          <p:nvPr/>
        </p:nvSpPr>
        <p:spPr>
          <a:xfrm>
            <a:off x="533400" y="842444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나눔스퀘어"/>
              </a:rPr>
              <a:t>웹페이지 제작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5EC04-79A0-2117-1C70-F7373BDCD0B7}"/>
              </a:ext>
            </a:extLst>
          </p:cNvPr>
          <p:cNvSpPr txBox="1"/>
          <p:nvPr/>
        </p:nvSpPr>
        <p:spPr>
          <a:xfrm>
            <a:off x="533400" y="1614168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"/>
              </a:rPr>
              <a:t>자기 소개 및</a:t>
            </a:r>
            <a:r>
              <a:rPr lang="en-US" altLang="ko-KR" sz="2000" dirty="0">
                <a:latin typeface="나눔스퀘어"/>
              </a:rPr>
              <a:t> </a:t>
            </a:r>
            <a:r>
              <a:rPr lang="ko-KR" altLang="en-US" sz="2000" dirty="0">
                <a:latin typeface="나눔스퀘어"/>
              </a:rPr>
              <a:t>방명록을 작성할 수 있는 페이지 제작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07D1A5-AD29-5C07-E482-046155B028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" t="14445" r="416" b="6046"/>
          <a:stretch/>
        </p:blipFill>
        <p:spPr>
          <a:xfrm>
            <a:off x="0" y="2602803"/>
            <a:ext cx="16876062" cy="76756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49901" y="2319494"/>
            <a:ext cx="17225963" cy="493714"/>
            <a:chOff x="-1466667" y="3586476"/>
            <a:chExt cx="16800000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1466667" y="3586476"/>
              <a:ext cx="16800000" cy="493714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D27D99-EFA4-B640-F0F9-43E655BC941E}"/>
              </a:ext>
            </a:extLst>
          </p:cNvPr>
          <p:cNvSpPr txBox="1"/>
          <p:nvPr/>
        </p:nvSpPr>
        <p:spPr>
          <a:xfrm rot="5400000">
            <a:off x="15499481" y="8375853"/>
            <a:ext cx="345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WIX</a:t>
            </a:r>
            <a:r>
              <a:rPr lang="ko-KR" altLang="en-US" dirty="0"/>
              <a:t>를 통한 웹페이지 제작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1406" y="-208696"/>
            <a:ext cx="2864680" cy="2248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E3BF817-8DB1-7440-0A0F-38C90C9C4E27}"/>
              </a:ext>
            </a:extLst>
          </p:cNvPr>
          <p:cNvSpPr txBox="1"/>
          <p:nvPr/>
        </p:nvSpPr>
        <p:spPr>
          <a:xfrm>
            <a:off x="1124959" y="1257300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나눔스퀘어"/>
              </a:rPr>
              <a:t>소스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18B08C-BB58-478A-9A68-5D14C3B22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67" t="10742" r="30416" b="8518"/>
          <a:stretch/>
        </p:blipFill>
        <p:spPr>
          <a:xfrm>
            <a:off x="28575" y="2411876"/>
            <a:ext cx="8308617" cy="78751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43495" y="5487712"/>
            <a:ext cx="8678814" cy="493714"/>
            <a:chOff x="7602688" y="5002048"/>
            <a:chExt cx="8678814" cy="493714"/>
          </a:xfrm>
          <a:solidFill>
            <a:schemeClr val="bg1"/>
          </a:solidFill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7602688" y="5002048"/>
              <a:ext cx="8678814" cy="49371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9" name="그룹 1004">
            <a:extLst>
              <a:ext uri="{FF2B5EF4-FFF2-40B4-BE49-F238E27FC236}">
                <a16:creationId xmlns:a16="http://schemas.microsoft.com/office/drawing/2014/main" id="{892BCCDC-917A-3F84-0F02-0CF5932783EE}"/>
              </a:ext>
            </a:extLst>
          </p:cNvPr>
          <p:cNvGrpSpPr/>
          <p:nvPr/>
        </p:nvGrpSpPr>
        <p:grpSpPr>
          <a:xfrm>
            <a:off x="-1780472" y="2151774"/>
            <a:ext cx="10363756" cy="493714"/>
            <a:chOff x="-2774483" y="1354809"/>
            <a:chExt cx="19993531" cy="493714"/>
          </a:xfrm>
        </p:grpSpPr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id="{FB05531E-9F1C-6936-7C0A-233DAB939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2774483" y="1354809"/>
              <a:ext cx="19993531" cy="49371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44B9E929-2676-7291-5E82-C4DC572CD5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500" t="8479" r="40417" b="7155"/>
          <a:stretch/>
        </p:blipFill>
        <p:spPr>
          <a:xfrm>
            <a:off x="8419635" y="1608186"/>
            <a:ext cx="6781800" cy="8678814"/>
          </a:xfrm>
          <a:prstGeom prst="rect">
            <a:avLst/>
          </a:prstGeom>
        </p:spPr>
      </p:pic>
      <p:pic>
        <p:nvPicPr>
          <p:cNvPr id="21" name="Object 8">
            <a:extLst>
              <a:ext uri="{FF2B5EF4-FFF2-40B4-BE49-F238E27FC236}">
                <a16:creationId xmlns:a16="http://schemas.microsoft.com/office/drawing/2014/main" id="{F8C3BB1B-1E06-2233-6249-3880A17986B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3065552" y="4838308"/>
            <a:ext cx="10639341" cy="493714"/>
          </a:xfrm>
          <a:prstGeom prst="rect">
            <a:avLst/>
          </a:prstGeom>
        </p:spPr>
      </p:pic>
      <p:grpSp>
        <p:nvGrpSpPr>
          <p:cNvPr id="22" name="그룹 1004">
            <a:extLst>
              <a:ext uri="{FF2B5EF4-FFF2-40B4-BE49-F238E27FC236}">
                <a16:creationId xmlns:a16="http://schemas.microsoft.com/office/drawing/2014/main" id="{6E67897A-077E-47D8-366E-FF6FE8B7DE39}"/>
              </a:ext>
            </a:extLst>
          </p:cNvPr>
          <p:cNvGrpSpPr/>
          <p:nvPr/>
        </p:nvGrpSpPr>
        <p:grpSpPr>
          <a:xfrm>
            <a:off x="8385222" y="1336545"/>
            <a:ext cx="10363756" cy="493714"/>
            <a:chOff x="-2774483" y="1354809"/>
            <a:chExt cx="19993531" cy="493714"/>
          </a:xfrm>
        </p:grpSpPr>
        <p:pic>
          <p:nvPicPr>
            <p:cNvPr id="23" name="Object 11">
              <a:extLst>
                <a:ext uri="{FF2B5EF4-FFF2-40B4-BE49-F238E27FC236}">
                  <a16:creationId xmlns:a16="http://schemas.microsoft.com/office/drawing/2014/main" id="{6242C497-EF96-0726-5A24-B13951409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-2774483" y="1354809"/>
              <a:ext cx="19993531" cy="49371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85F799-F9B5-501D-C80A-DD962B1857BF}"/>
              </a:ext>
            </a:extLst>
          </p:cNvPr>
          <p:cNvSpPr txBox="1"/>
          <p:nvPr/>
        </p:nvSpPr>
        <p:spPr>
          <a:xfrm>
            <a:off x="6348529" y="1812551"/>
            <a:ext cx="178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/>
              </a:rPr>
              <a:t>HTML </a:t>
            </a:r>
            <a:r>
              <a:rPr lang="ko-KR" altLang="en-US" dirty="0">
                <a:latin typeface="나눔스퀘어"/>
              </a:rPr>
              <a:t>소스코드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97BADB-DA16-A42D-5C72-AA417767E936}"/>
              </a:ext>
            </a:extLst>
          </p:cNvPr>
          <p:cNvSpPr txBox="1"/>
          <p:nvPr/>
        </p:nvSpPr>
        <p:spPr>
          <a:xfrm>
            <a:off x="8563572" y="1025830"/>
            <a:ext cx="178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/>
              </a:rPr>
              <a:t>PHP </a:t>
            </a:r>
            <a:r>
              <a:rPr lang="ko-KR" altLang="en-US" dirty="0">
                <a:latin typeface="나눔스퀘어"/>
              </a:rPr>
              <a:t>소스코드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48147" y="2209524"/>
            <a:ext cx="7713229" cy="6889488"/>
            <a:chOff x="1848147" y="2209524"/>
            <a:chExt cx="7713229" cy="68894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8147" y="2209524"/>
              <a:ext cx="7713229" cy="6889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33862" y="2209524"/>
            <a:ext cx="7713229" cy="6889488"/>
            <a:chOff x="8933862" y="2209524"/>
            <a:chExt cx="7713229" cy="68894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3862" y="2209524"/>
              <a:ext cx="7713229" cy="6889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9128" y="872165"/>
            <a:ext cx="1066307" cy="493714"/>
            <a:chOff x="819128" y="872165"/>
            <a:chExt cx="1066307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19128" y="872165"/>
              <a:ext cx="1066307" cy="49371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4877BF5-1542-CA66-2679-4BBCE37254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82" t="21479" r="6163" b="12963"/>
          <a:stretch/>
        </p:blipFill>
        <p:spPr>
          <a:xfrm>
            <a:off x="2006850" y="3314700"/>
            <a:ext cx="6413201" cy="5691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D4E588-6428-0BBB-0093-DEB1D2A440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33" t="67224" r="19872" b="7591"/>
          <a:stretch/>
        </p:blipFill>
        <p:spPr>
          <a:xfrm>
            <a:off x="9148762" y="3685633"/>
            <a:ext cx="6237314" cy="22486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F03708-A0A2-17A8-9C3C-A4124F25E586}"/>
              </a:ext>
            </a:extLst>
          </p:cNvPr>
          <p:cNvSpPr txBox="1"/>
          <p:nvPr/>
        </p:nvSpPr>
        <p:spPr>
          <a:xfrm>
            <a:off x="9600419" y="6268390"/>
            <a:ext cx="533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sz="3600" dirty="0">
                <a:latin typeface="나눔스퀘어"/>
              </a:rPr>
              <a:t>제출을 누르면</a:t>
            </a:r>
            <a:r>
              <a:rPr lang="en-US" altLang="ko-KR" sz="3600" dirty="0">
                <a:latin typeface="나눔스퀘어"/>
              </a:rPr>
              <a:t>, </a:t>
            </a:r>
            <a:r>
              <a:rPr lang="ko-KR" altLang="en-US" sz="3600" dirty="0">
                <a:latin typeface="나눔스퀘어"/>
              </a:rPr>
              <a:t>데이터가 넘어가는 것을 확인 할 수 있다</a:t>
            </a:r>
            <a:r>
              <a:rPr lang="en-US" altLang="ko-KR" sz="3600" dirty="0">
                <a:latin typeface="나눔스퀘어"/>
              </a:rPr>
              <a:t>.</a:t>
            </a:r>
            <a:endParaRPr lang="ko-KR" altLang="en-US" sz="3600" dirty="0">
              <a:latin typeface="나눔스퀘어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3420C1-B07B-C10A-340C-6D03A0875B48}"/>
              </a:ext>
            </a:extLst>
          </p:cNvPr>
          <p:cNvSpPr txBox="1"/>
          <p:nvPr/>
        </p:nvSpPr>
        <p:spPr>
          <a:xfrm>
            <a:off x="617637" y="1272216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나눔스퀘어"/>
              </a:rPr>
              <a:t>데이터 연동</a:t>
            </a:r>
            <a:endParaRPr lang="ko-KR" altLang="en-US" sz="4400" b="1" dirty="0">
              <a:latin typeface="나눔스퀘어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874E0-E85D-255D-33CF-AD787916A395}"/>
              </a:ext>
            </a:extLst>
          </p:cNvPr>
          <p:cNvSpPr txBox="1"/>
          <p:nvPr/>
        </p:nvSpPr>
        <p:spPr>
          <a:xfrm>
            <a:off x="14770908" y="779773"/>
            <a:ext cx="2361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800" dirty="0">
                <a:latin typeface="+mj-lt"/>
              </a:rPr>
              <a:t>03</a:t>
            </a:r>
            <a:endParaRPr lang="ko-KR" altLang="en-US" sz="10800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2C5FD5A-CA1A-1D36-8005-EA511DCA5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80" y="3675990"/>
            <a:ext cx="14850920" cy="145348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620" y="872165"/>
            <a:ext cx="1066307" cy="493714"/>
            <a:chOff x="1270620" y="872165"/>
            <a:chExt cx="106630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0620" y="872165"/>
              <a:ext cx="106630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51393" y="3405704"/>
            <a:ext cx="15396226" cy="493714"/>
            <a:chOff x="3651393" y="3405704"/>
            <a:chExt cx="15396226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651393" y="3405704"/>
              <a:ext cx="15396226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231" y="6900987"/>
            <a:ext cx="7123899" cy="493714"/>
            <a:chOff x="61231" y="6900987"/>
            <a:chExt cx="7123899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61231" y="6900987"/>
              <a:ext cx="7123899" cy="493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0FDD967-1707-B4D0-2457-98F14EB441D8}"/>
              </a:ext>
            </a:extLst>
          </p:cNvPr>
          <p:cNvSpPr txBox="1"/>
          <p:nvPr/>
        </p:nvSpPr>
        <p:spPr>
          <a:xfrm>
            <a:off x="15694819" y="662922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200" dirty="0"/>
              <a:t>04</a:t>
            </a:r>
            <a:endParaRPr lang="ko-KR" altLang="en-US" sz="1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B5A7C4-3580-9968-93EE-C53BCBE983D2}"/>
              </a:ext>
            </a:extLst>
          </p:cNvPr>
          <p:cNvSpPr txBox="1"/>
          <p:nvPr/>
        </p:nvSpPr>
        <p:spPr>
          <a:xfrm>
            <a:off x="1124959" y="1257300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나눔스퀘어"/>
              </a:rPr>
              <a:t>후기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9AE1E0-99C1-0537-A727-28436258A218}"/>
              </a:ext>
            </a:extLst>
          </p:cNvPr>
          <p:cNvSpPr txBox="1"/>
          <p:nvPr/>
        </p:nvSpPr>
        <p:spPr>
          <a:xfrm>
            <a:off x="3665680" y="448811"/>
            <a:ext cx="6019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"/>
              </a:rPr>
              <a:t>수업시간에 배운 것을 바탕으로</a:t>
            </a:r>
            <a:r>
              <a:rPr lang="en-US" altLang="ko-KR" sz="2400" dirty="0">
                <a:latin typeface="나눔스퀘어"/>
              </a:rPr>
              <a:t>, </a:t>
            </a:r>
            <a:r>
              <a:rPr lang="ko-KR" altLang="en-US" sz="2400" dirty="0">
                <a:latin typeface="나눔스퀘어"/>
              </a:rPr>
              <a:t>데이터 연동이 </a:t>
            </a:r>
            <a:r>
              <a:rPr lang="ko-KR" altLang="en-US" sz="2400" dirty="0" err="1">
                <a:latin typeface="나눔스퀘어"/>
              </a:rPr>
              <a:t>메인이었을</a:t>
            </a:r>
            <a:r>
              <a:rPr lang="ko-KR" altLang="en-US" sz="2400" dirty="0">
                <a:latin typeface="나눔스퀘어"/>
              </a:rPr>
              <a:t> 것이라 생각하지만</a:t>
            </a:r>
            <a:r>
              <a:rPr lang="en-US" altLang="ko-KR" sz="2400" dirty="0">
                <a:latin typeface="나눔스퀘어"/>
              </a:rPr>
              <a:t>,</a:t>
            </a:r>
          </a:p>
          <a:p>
            <a:r>
              <a:rPr lang="ko-KR" altLang="en-US" sz="2400" dirty="0">
                <a:latin typeface="나눔스퀘어"/>
              </a:rPr>
              <a:t>웹 페이지 제작 사이트를 통해</a:t>
            </a:r>
            <a:r>
              <a:rPr lang="en-US" altLang="ko-KR" sz="2400" dirty="0">
                <a:latin typeface="나눔스퀘어"/>
              </a:rPr>
              <a:t>, </a:t>
            </a:r>
            <a:r>
              <a:rPr lang="ko-KR" altLang="en-US" sz="2400" dirty="0">
                <a:latin typeface="나눔스퀘어"/>
              </a:rPr>
              <a:t>직접적으로 나만의 사이트를 만들어보는 것도 또한 굉장히 즐거웠다</a:t>
            </a:r>
            <a:r>
              <a:rPr lang="en-US" altLang="ko-KR" sz="2400" dirty="0">
                <a:latin typeface="나눔스퀘어"/>
              </a:rPr>
              <a:t>.</a:t>
            </a:r>
          </a:p>
          <a:p>
            <a:r>
              <a:rPr lang="ko-KR" altLang="en-US" sz="2400" dirty="0">
                <a:latin typeface="나눔스퀘어"/>
              </a:rPr>
              <a:t>내가 직접 </a:t>
            </a:r>
            <a:r>
              <a:rPr lang="en-US" altLang="ko-KR" sz="2400" dirty="0">
                <a:latin typeface="나눔스퀘어"/>
              </a:rPr>
              <a:t>CSS </a:t>
            </a:r>
            <a:r>
              <a:rPr lang="ko-KR" altLang="en-US" sz="2400" dirty="0">
                <a:latin typeface="나눔스퀘어"/>
              </a:rPr>
              <a:t>파일을 제작하지는 못하였지만</a:t>
            </a:r>
            <a:r>
              <a:rPr lang="en-US" altLang="ko-KR" sz="2400" dirty="0">
                <a:latin typeface="나눔스퀘어"/>
              </a:rPr>
              <a:t>, </a:t>
            </a:r>
            <a:r>
              <a:rPr lang="ko-KR" altLang="en-US" sz="2400" dirty="0">
                <a:latin typeface="나눔스퀘어"/>
              </a:rPr>
              <a:t>이것도 또한 다른 보람이 느껴졌다</a:t>
            </a:r>
            <a:r>
              <a:rPr lang="en-US" altLang="ko-KR" sz="2400" dirty="0">
                <a:latin typeface="나눔스퀘어"/>
              </a:rPr>
              <a:t>.</a:t>
            </a:r>
            <a:endParaRPr lang="ko-KR" altLang="en-US" sz="2400" dirty="0">
              <a:latin typeface="나눔스퀘어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37683-1A20-060D-55ED-379B57EAB877}"/>
              </a:ext>
            </a:extLst>
          </p:cNvPr>
          <p:cNvSpPr txBox="1"/>
          <p:nvPr/>
        </p:nvSpPr>
        <p:spPr>
          <a:xfrm rot="5400000">
            <a:off x="376283" y="3714753"/>
            <a:ext cx="252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20170997 </a:t>
            </a:r>
            <a:r>
              <a:rPr lang="ko-KR" altLang="en-US" dirty="0"/>
              <a:t>이민석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A9CC6B-EDC5-902D-686F-0EC9ED98E71F}"/>
              </a:ext>
            </a:extLst>
          </p:cNvPr>
          <p:cNvSpPr txBox="1"/>
          <p:nvPr/>
        </p:nvSpPr>
        <p:spPr>
          <a:xfrm rot="5400000">
            <a:off x="376283" y="5915908"/>
            <a:ext cx="252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미디어 소프트웨어학과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676EE8-7047-85D7-82FB-4CF93A31F53C}"/>
              </a:ext>
            </a:extLst>
          </p:cNvPr>
          <p:cNvSpPr txBox="1"/>
          <p:nvPr/>
        </p:nvSpPr>
        <p:spPr>
          <a:xfrm rot="5400000">
            <a:off x="333738" y="8830936"/>
            <a:ext cx="252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데이터베이스</a:t>
            </a:r>
            <a:r>
              <a:rPr lang="en-US" altLang="ko-KR" dirty="0"/>
              <a:t>(</a:t>
            </a:r>
            <a:r>
              <a:rPr lang="ko-KR" altLang="en-US" dirty="0"/>
              <a:t>화</a:t>
            </a:r>
            <a:r>
              <a:rPr lang="en-US" altLang="ko-KR" dirty="0"/>
              <a:t>1-3)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72780" y="3248365"/>
            <a:ext cx="11428367" cy="3655651"/>
            <a:chOff x="3272780" y="3248365"/>
            <a:chExt cx="11428367" cy="36556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2780" y="3248365"/>
              <a:ext cx="11428367" cy="36556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63411" y="919048"/>
            <a:ext cx="6171429" cy="1314286"/>
            <a:chOff x="10063411" y="919048"/>
            <a:chExt cx="6171429" cy="13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63411" y="919048"/>
              <a:ext cx="6171429" cy="13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9040" y="4361639"/>
            <a:ext cx="10386909" cy="21704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22621" y="6480952"/>
            <a:ext cx="6171429" cy="1314286"/>
            <a:chOff x="4222621" y="6480952"/>
            <a:chExt cx="6171429" cy="13142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222621" y="6480952"/>
              <a:ext cx="6171429" cy="1314286"/>
              <a:chOff x="4222621" y="6480952"/>
              <a:chExt cx="6171429" cy="131428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22621" y="6480952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39995" y="6622736"/>
              <a:ext cx="4506706" cy="10921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2621" y="2233333"/>
            <a:ext cx="6171429" cy="1314286"/>
            <a:chOff x="1422621" y="2233333"/>
            <a:chExt cx="6171429" cy="13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2621" y="2233333"/>
              <a:ext cx="6171429" cy="13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6427" y="7119048"/>
            <a:ext cx="6171429" cy="1314286"/>
            <a:chOff x="11396427" y="7119048"/>
            <a:chExt cx="6171429" cy="13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6427" y="7119048"/>
              <a:ext cx="6171429" cy="13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44364" y="8090476"/>
            <a:ext cx="6171429" cy="1314286"/>
            <a:chOff x="2044364" y="8090476"/>
            <a:chExt cx="6171429" cy="131428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044364" y="8090476"/>
              <a:ext cx="6171429" cy="1314286"/>
              <a:chOff x="2044364" y="8090476"/>
              <a:chExt cx="6171429" cy="131428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044364" y="8090476"/>
                <a:ext cx="6171429" cy="1314286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1738" y="8232260"/>
              <a:ext cx="4496702" cy="109210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5D27E5-F83E-C3E7-824E-27FAE53B7491}"/>
              </a:ext>
            </a:extLst>
          </p:cNvPr>
          <p:cNvSpPr txBox="1"/>
          <p:nvPr/>
        </p:nvSpPr>
        <p:spPr>
          <a:xfrm>
            <a:off x="13258800" y="7287406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나눔스퀘어"/>
              </a:rPr>
              <a:t>이민석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4AEA86-F534-C65C-7861-AC0CD2E27A16}"/>
              </a:ext>
            </a:extLst>
          </p:cNvPr>
          <p:cNvSpPr txBox="1"/>
          <p:nvPr/>
        </p:nvSpPr>
        <p:spPr>
          <a:xfrm>
            <a:off x="2530195" y="2382644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스퀘어"/>
              </a:rPr>
              <a:t>2022.06.07</a:t>
            </a:r>
            <a:endParaRPr lang="ko-KR" altLang="en-US" sz="6000" dirty="0">
              <a:latin typeface="나눔스퀘어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A9B536-B089-D83E-C197-4C92C9459531}"/>
              </a:ext>
            </a:extLst>
          </p:cNvPr>
          <p:cNvSpPr txBox="1"/>
          <p:nvPr/>
        </p:nvSpPr>
        <p:spPr>
          <a:xfrm>
            <a:off x="11367852" y="1068359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나눔스퀘어"/>
              </a:rPr>
              <a:t>DATEBASE</a:t>
            </a:r>
            <a:endParaRPr lang="ko-KR" altLang="en-US" sz="6000" dirty="0">
              <a:latin typeface="나눔스퀘어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107</Words>
  <Application>Microsoft Office PowerPoint</Application>
  <PresentationFormat>사용자 지정</PresentationFormat>
  <Paragraphs>32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나눔스퀘어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이준석</cp:lastModifiedBy>
  <cp:revision>2</cp:revision>
  <dcterms:created xsi:type="dcterms:W3CDTF">2022-06-07T02:12:57Z</dcterms:created>
  <dcterms:modified xsi:type="dcterms:W3CDTF">2022-06-06T18:13:08Z</dcterms:modified>
</cp:coreProperties>
</file>